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CF098-F8AF-4B38-BF4C-9C44F1D69D4B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BBC3-AB6C-422B-B023-0D8050BAF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5643570" cy="535784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ВЕСЁЛЫЙ ЯЗЫЧОК.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Артикуляционная сказка.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3886200"/>
            <a:ext cx="214314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786446" y="857232"/>
            <a:ext cx="2928958" cy="521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Веселая </a:t>
            </a:r>
            <a:r>
              <a:rPr lang="ru-RU" b="1" i="1" dirty="0" smtClean="0">
                <a:solidFill>
                  <a:srgbClr val="0070C0"/>
                </a:solidFill>
              </a:rPr>
              <a:t>прогулка   </a:t>
            </a:r>
            <a:r>
              <a:rPr lang="ru-RU" sz="2000" dirty="0" smtClean="0"/>
              <a:t> </a:t>
            </a:r>
            <a:r>
              <a:rPr lang="ru-RU" sz="2000" i="1" dirty="0"/>
              <a:t>(Е. М. </a:t>
            </a:r>
            <a:r>
              <a:rPr lang="ru-RU" sz="2000" i="1" dirty="0" err="1"/>
              <a:t>Косинова</a:t>
            </a:r>
            <a:r>
              <a:rPr lang="ru-RU" sz="2000" i="1" dirty="0"/>
              <a:t>)</a:t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757742" cy="5572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Жил-был Язычок в своем домике. Проснулся он рано утром, открыл окошко, посмотрел, какая погода. А потом опять в домик спрятался.</a:t>
            </a:r>
          </a:p>
          <a:p>
            <a:pPr>
              <a:buNone/>
            </a:pPr>
            <a:r>
              <a:rPr lang="ru-RU" b="1" dirty="0"/>
              <a:t>Увидел Язычок, что погода хорошая, и </a:t>
            </a:r>
            <a:r>
              <a:rPr lang="ru-RU" b="1" dirty="0" smtClean="0"/>
              <a:t>пошёл </a:t>
            </a:r>
            <a:r>
              <a:rPr lang="ru-RU" b="1" dirty="0"/>
              <a:t>гулять во двор. Только сошел с крылечка, как услышал, </a:t>
            </a:r>
            <a:r>
              <a:rPr lang="ru-RU" b="1" dirty="0" smtClean="0"/>
              <a:t>что кто-то сказал: </a:t>
            </a:r>
            <a:r>
              <a:rPr lang="ru-RU" dirty="0" smtClean="0"/>
              <a:t>«</a:t>
            </a:r>
            <a:r>
              <a:rPr lang="ru-RU" sz="7800" b="1" dirty="0" smtClean="0"/>
              <a:t>МЯУ</a:t>
            </a:r>
            <a:r>
              <a:rPr lang="ru-RU" dirty="0" smtClean="0"/>
              <a:t>»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-12000" contrast="42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143504" y="1214422"/>
            <a:ext cx="4000496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3368676"/>
          </a:xfrm>
        </p:spPr>
        <p:txBody>
          <a:bodyPr>
            <a:normAutofit/>
          </a:bodyPr>
          <a:lstStyle/>
          <a:p>
            <a:r>
              <a:rPr lang="ru-RU" b="1" dirty="0" smtClean="0"/>
              <a:t>Зубки чистил там котёнок.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4829180" cy="2697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Рисунок1 копия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29058" y="285728"/>
            <a:ext cx="4695261" cy="6572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3971924" cy="265429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Причесался он спросонок.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600200"/>
            <a:ext cx="497205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Рисунок2 копия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4572032" cy="6572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1462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С</a:t>
            </a:r>
            <a:r>
              <a:rPr lang="ru-RU" sz="4800" b="1" dirty="0" smtClean="0">
                <a:solidFill>
                  <a:srgbClr val="C00000"/>
                </a:solidFill>
              </a:rPr>
              <a:t>пинку выгнул</a:t>
            </a:r>
            <a:r>
              <a:rPr lang="ru-RU" sz="4800" b="1" dirty="0" smtClean="0">
                <a:solidFill>
                  <a:srgbClr val="0070C0"/>
                </a:solidFill>
              </a:rPr>
              <a:t> КОТИК,                                                           За мышкою погнался.                             Мышка запищала: ПИ-ТИ-ПИ… 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S:\Речевой материал\Артикуляционная моторика\Котик Музик\Рисунок3 копия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31506" t="23161"/>
          <a:stretch>
            <a:fillRect/>
          </a:stretch>
        </p:blipFill>
        <p:spPr bwMode="auto">
          <a:xfrm>
            <a:off x="2857456" y="2214554"/>
            <a:ext cx="6286544" cy="4429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мышонок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23334" t="5769" r="15833" b="13461"/>
          <a:stretch>
            <a:fillRect/>
          </a:stretch>
        </p:blipFill>
        <p:spPr bwMode="auto">
          <a:xfrm flipH="1">
            <a:off x="214282" y="4500570"/>
            <a:ext cx="2000264" cy="2059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4866" cy="4083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Мышка убежала…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Язычок сел на качели                                                 и весело качался.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Но потом проголодался.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>
            <a:lum bright="-12000" contrast="48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14876" y="571480"/>
            <a:ext cx="4429124" cy="5786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4714876" cy="60118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Всех вареньем угощает.</a:t>
            </a:r>
            <a:br>
              <a:rPr lang="ru-RU" b="1" dirty="0" smtClean="0"/>
            </a:br>
            <a:r>
              <a:rPr lang="ru-RU" b="1" dirty="0" smtClean="0"/>
              <a:t>- </a:t>
            </a:r>
            <a:r>
              <a:rPr lang="ru-RU" b="1" dirty="0" smtClean="0">
                <a:solidFill>
                  <a:srgbClr val="C00000"/>
                </a:solidFill>
              </a:rPr>
              <a:t>Что такое нетерпенье, для начала, скажем, так: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 доме варится варенье и не сварится никак.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                                                          </a:t>
            </a:r>
            <a:endParaRPr lang="ru-RU" sz="3100" dirty="0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>
            <a:lum bright="-12000" contrast="30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714356"/>
            <a:ext cx="4214842" cy="5643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Но сметану любит котик –                                                           оближи скорей свой ротик.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S:\Речевой материал\Артикуляционная моторика\Котик Музик\Рисунок3 копия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31506" t="23161"/>
          <a:stretch>
            <a:fillRect/>
          </a:stretch>
        </p:blipFill>
        <p:spPr bwMode="auto">
          <a:xfrm flipH="1">
            <a:off x="1142976" y="1357298"/>
            <a:ext cx="398872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мышонок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23334" t="5769" r="15833" b="13461"/>
          <a:stretch>
            <a:fillRect/>
          </a:stretch>
        </p:blipFill>
        <p:spPr bwMode="auto">
          <a:xfrm>
            <a:off x="6572264" y="3357562"/>
            <a:ext cx="2286016" cy="3143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Первой  сказочке конец,                                                   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а кто делал – молодец!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117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ВЕСЁЛЫЙ ЯЗЫЧОК. Артикуляционная сказка.</vt:lpstr>
      <vt:lpstr>Веселая прогулка    (Е. М. Косинова) </vt:lpstr>
      <vt:lpstr>Зубки чистил там котёнок.</vt:lpstr>
      <vt:lpstr>Причесался он спросонок. </vt:lpstr>
      <vt:lpstr>Спинку выгнул КОТИК,                                                           За мышкою погнался.                             Мышка запищала: ПИ-ТИ-ПИ… </vt:lpstr>
      <vt:lpstr>Мышка убежала… Язычок сел на качели                                                 и весело качался. Но потом проголодался.</vt:lpstr>
      <vt:lpstr>Всех вареньем угощает. - Что такое нетерпенье, для начала, скажем, так: В доме варится варенье и не сварится никак.                                                                  </vt:lpstr>
      <vt:lpstr>Но сметану любит котик –                                                           оближи скорей свой ротик.</vt:lpstr>
      <vt:lpstr>Первой  сказочке конец,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Сборник артикуляционных сказок.</dc:title>
  <dc:creator>111</dc:creator>
  <cp:lastModifiedBy>111</cp:lastModifiedBy>
  <cp:revision>13</cp:revision>
  <dcterms:created xsi:type="dcterms:W3CDTF">2019-09-02T10:50:00Z</dcterms:created>
  <dcterms:modified xsi:type="dcterms:W3CDTF">2020-07-29T10:04:55Z</dcterms:modified>
</cp:coreProperties>
</file>